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 autoAdjust="0"/>
    <p:restoredTop sz="50000"/>
  </p:normalViewPr>
  <p:slideViewPr>
    <p:cSldViewPr snapToGrid="0" snapToObjects="1">
      <p:cViewPr varScale="1">
        <p:scale>
          <a:sx n="59" d="100"/>
          <a:sy n="59" d="100"/>
        </p:scale>
        <p:origin x="1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6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rklux.azurewebsites.ne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Kenny Song, NYU Abu Dhabi</a:t>
            </a:r>
          </a:p>
          <a:p>
            <a:r>
              <a:rPr lang="en-US" dirty="0" err="1" smtClean="0">
                <a:latin typeface="Open Sans Light" charset="0"/>
                <a:ea typeface="Open Sans Light" charset="0"/>
                <a:cs typeface="Open Sans Light" charset="0"/>
              </a:rPr>
              <a:t>Nael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dirty="0" err="1" smtClean="0">
                <a:latin typeface="Open Sans Light" charset="0"/>
                <a:ea typeface="Open Sans Light" charset="0"/>
                <a:cs typeface="Open Sans Light" charset="0"/>
              </a:rPr>
              <a:t>hailemariam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, </a:t>
            </a:r>
            <a:r>
              <a:rPr lang="en-US" dirty="0" err="1" smtClean="0">
                <a:latin typeface="Open Sans Light" charset="0"/>
                <a:ea typeface="Open Sans Light" charset="0"/>
                <a:cs typeface="Open Sans Light" charset="0"/>
              </a:rPr>
              <a:t>Beihang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 university</a:t>
            </a:r>
          </a:p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Game of code 2016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51" y="1676400"/>
            <a:ext cx="10058400" cy="213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The Problem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1. Where is the 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closest available parking lot 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to you right now?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2. Where can you park 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your car 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tomorrow, over the weekend, or this evening? 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  <a:p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The Solution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 smtClean="0">
                <a:latin typeface="Open Sans" charset="0"/>
                <a:ea typeface="Open Sans" charset="0"/>
                <a:cs typeface="Open Sans" charset="0"/>
              </a:rPr>
              <a:t>ParkLux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tracks the status of Luxembourg City’s parking lots in real-time and historically.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It can tell you the closest available spot to park your car, as well as the # of open spots in every parking lot in the city.</a:t>
            </a:r>
          </a:p>
          <a:p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It can also tell you where and when to park your car later by looking at historical data.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Technical Overview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593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Flask server running on Microsoft Azure</a:t>
            </a:r>
          </a:p>
          <a:p>
            <a:pPr marL="0" indent="0">
              <a:buNone/>
            </a:pP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Data is stored and streamed in real-time with Firebase</a:t>
            </a:r>
          </a:p>
          <a:p>
            <a:pPr marL="0" indent="0">
              <a:buNone/>
            </a:pP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Google Maps API and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HighCharts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provides core front-end functionality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Video 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Demo (next slide)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944445"/>
            <a:ext cx="10058400" cy="609367"/>
          </a:xfrm>
        </p:spPr>
        <p:txBody>
          <a:bodyPr>
            <a:noAutofit/>
          </a:bodyPr>
          <a:lstStyle/>
          <a:p>
            <a:pPr algn="ctr"/>
            <a:r>
              <a:rPr lang="en-US" sz="4000" smtClean="0">
                <a:latin typeface="Open Sans" charset="0"/>
                <a:ea typeface="Open Sans" charset="0"/>
                <a:cs typeface="Open Sans" charset="0"/>
              </a:rPr>
              <a:t>Public Website:</a:t>
            </a:r>
          </a:p>
          <a:p>
            <a:pPr algn="ctr"/>
            <a:r>
              <a:rPr lang="en-US" sz="4000" dirty="0">
                <a:latin typeface="Open Sans" charset="0"/>
                <a:ea typeface="Open Sans" charset="0"/>
                <a:cs typeface="Open Sans" charset="0"/>
                <a:hlinkClick r:id="rId2"/>
              </a:rPr>
              <a:t>https://parklux.azurewebsites.net</a:t>
            </a:r>
            <a:endParaRPr lang="en-US" sz="4000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en-US" sz="40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rkLux 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943" y="21771"/>
            <a:ext cx="10931142" cy="6832638"/>
          </a:xfrm>
        </p:spPr>
      </p:pic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340</TotalTime>
  <Words>151</Words>
  <Application>Microsoft Macintosh PowerPoint</Application>
  <PresentationFormat>Widescreen</PresentationFormat>
  <Paragraphs>17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Open Sans</vt:lpstr>
      <vt:lpstr>Open Sans Light</vt:lpstr>
      <vt:lpstr>Retrospect</vt:lpstr>
      <vt:lpstr>PowerPoint Presentation</vt:lpstr>
      <vt:lpstr>The Problem</vt:lpstr>
      <vt:lpstr>The Solution</vt:lpstr>
      <vt:lpstr>Technical Overview</vt:lpstr>
      <vt:lpstr>Video Demo (next slide)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2016-04-09T00:07:49Z</dcterms:created>
  <dcterms:modified xsi:type="dcterms:W3CDTF">2016-04-09T17:36:59Z</dcterms:modified>
</cp:coreProperties>
</file>